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0" r:id="rId3"/>
    <p:sldId id="269" r:id="rId4"/>
    <p:sldId id="268" r:id="rId5"/>
    <p:sldId id="267" r:id="rId6"/>
    <p:sldId id="266" r:id="rId7"/>
    <p:sldId id="265" r:id="rId8"/>
    <p:sldId id="264" r:id="rId9"/>
    <p:sldId id="263" r:id="rId10"/>
    <p:sldId id="256" r:id="rId11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smtClean="0"/>
              <a:t>Klõpsake juhtslaidi alapealkirja laadi redigeerimiseks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9C2D3-A77E-4DA1-90B2-015026B758DD}" type="datetimeFigureOut">
              <a:rPr lang="et-EE" smtClean="0"/>
              <a:t>11.03.2021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A2E5A-7E77-42D5-A696-48CF2071239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62125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9C2D3-A77E-4DA1-90B2-015026B758DD}" type="datetimeFigureOut">
              <a:rPr lang="et-EE" smtClean="0"/>
              <a:t>11.03.2021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A2E5A-7E77-42D5-A696-48CF2071239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80244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9C2D3-A77E-4DA1-90B2-015026B758DD}" type="datetimeFigureOut">
              <a:rPr lang="et-EE" smtClean="0"/>
              <a:t>11.03.2021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A2E5A-7E77-42D5-A696-48CF2071239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01439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9C2D3-A77E-4DA1-90B2-015026B758DD}" type="datetimeFigureOut">
              <a:rPr lang="et-EE" smtClean="0"/>
              <a:t>11.03.2021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A2E5A-7E77-42D5-A696-48CF2071239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85285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9C2D3-A77E-4DA1-90B2-015026B758DD}" type="datetimeFigureOut">
              <a:rPr lang="et-EE" smtClean="0"/>
              <a:t>11.03.2021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A2E5A-7E77-42D5-A696-48CF2071239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8098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9C2D3-A77E-4DA1-90B2-015026B758DD}" type="datetimeFigureOut">
              <a:rPr lang="et-EE" smtClean="0"/>
              <a:t>11.03.2021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A2E5A-7E77-42D5-A696-48CF2071239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5397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9C2D3-A77E-4DA1-90B2-015026B758DD}" type="datetimeFigureOut">
              <a:rPr lang="et-EE" smtClean="0"/>
              <a:t>11.03.2021</a:t>
            </a:fld>
            <a:endParaRPr lang="et-EE"/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A2E5A-7E77-42D5-A696-48CF2071239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45853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9C2D3-A77E-4DA1-90B2-015026B758DD}" type="datetimeFigureOut">
              <a:rPr lang="et-EE" smtClean="0"/>
              <a:t>11.03.2021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A2E5A-7E77-42D5-A696-48CF2071239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78366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9C2D3-A77E-4DA1-90B2-015026B758DD}" type="datetimeFigureOut">
              <a:rPr lang="et-EE" smtClean="0"/>
              <a:t>11.03.2021</a:t>
            </a:fld>
            <a:endParaRPr lang="et-EE"/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A2E5A-7E77-42D5-A696-48CF2071239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27226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9C2D3-A77E-4DA1-90B2-015026B758DD}" type="datetimeFigureOut">
              <a:rPr lang="et-EE" smtClean="0"/>
              <a:t>11.03.2021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A2E5A-7E77-42D5-A696-48CF2071239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35108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9C2D3-A77E-4DA1-90B2-015026B758DD}" type="datetimeFigureOut">
              <a:rPr lang="et-EE" smtClean="0"/>
              <a:t>11.03.2021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A2E5A-7E77-42D5-A696-48CF2071239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66075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smtClean="0"/>
              <a:t>Muutke pealkirja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9C2D3-A77E-4DA1-90B2-015026B758DD}" type="datetimeFigureOut">
              <a:rPr lang="et-EE" smtClean="0"/>
              <a:t>11.03.2021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A2E5A-7E77-42D5-A696-48CF2071239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15279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l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488" y="741312"/>
            <a:ext cx="8350250" cy="547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4052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l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375" y="472586"/>
            <a:ext cx="9239250" cy="577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90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l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3330" y="741004"/>
            <a:ext cx="9144000" cy="545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948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l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4610" y="639135"/>
            <a:ext cx="8514734" cy="6287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78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l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55" y="417136"/>
            <a:ext cx="10923639" cy="6440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576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l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572" y="623154"/>
            <a:ext cx="9248775" cy="562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702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l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633" y="467091"/>
            <a:ext cx="9267825" cy="580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659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l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2826" y="275303"/>
            <a:ext cx="9400868" cy="6267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862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l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1354" y="579193"/>
            <a:ext cx="9286875" cy="562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429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l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087" y="681037"/>
            <a:ext cx="9267825" cy="549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744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Laiekraan</PresentationFormat>
  <Paragraphs>0</Paragraphs>
  <Slides>10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3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Office'i kujundus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</vt:vector>
  </TitlesOfParts>
  <Company>Sotsiaalministeerium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PowerPointi esitlus</dc:title>
  <dc:creator>Lauri Liepkalns</dc:creator>
  <cp:lastModifiedBy>Lauri Liepkalns</cp:lastModifiedBy>
  <cp:revision>11</cp:revision>
  <dcterms:created xsi:type="dcterms:W3CDTF">2021-01-08T15:27:54Z</dcterms:created>
  <dcterms:modified xsi:type="dcterms:W3CDTF">2021-03-11T18:53:39Z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717183772</vt:i4>
  </property>
  <property fmtid="{D5CDD505-2E9C-101B-9397-08002B2CF9AE}" pid="3" name="_NewReviewCycle">
    <vt:lpwstr/>
  </property>
  <property fmtid="{D5CDD505-2E9C-101B-9397-08002B2CF9AE}" pid="4" name="_EmailSubject">
    <vt:lpwstr>Reovee COVID 10. nädala seire tulemused</vt:lpwstr>
  </property>
  <property fmtid="{D5CDD505-2E9C-101B-9397-08002B2CF9AE}" pid="5" name="_AuthorEmail">
    <vt:lpwstr>lauri.liepkalns@terviseamet.ee</vt:lpwstr>
  </property>
  <property fmtid="{D5CDD505-2E9C-101B-9397-08002B2CF9AE}" pid="6" name="_AuthorEmailDisplayName">
    <vt:lpwstr>Lauri Liepkalns</vt:lpwstr>
  </property>
  <property fmtid="{D5CDD505-2E9C-101B-9397-08002B2CF9AE}" pid="7" name="_PreviousAdHocReviewCycleID">
    <vt:i4>1584140747</vt:i4>
  </property>
</Properties>
</file>